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308" r:id="rId2"/>
    <p:sldId id="309" r:id="rId3"/>
  </p:sldIdLst>
  <p:sldSz cx="12192000" cy="6858000"/>
  <p:notesSz cx="6858000" cy="9144000"/>
  <p:embeddedFontLst>
    <p:embeddedFont>
      <p:font typeface="宋体" panose="02010600030101010101" pitchFamily="2" charset="-122"/>
      <p:regular r:id="rId5"/>
    </p:embeddedFont>
    <p:embeddedFont>
      <p:font typeface="Wingdings 2" panose="05020102010507070707" pitchFamily="18" charset="2"/>
      <p:regular r:id="rId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0000" autoAdjust="0"/>
  </p:normalViewPr>
  <p:slideViewPr>
    <p:cSldViewPr snapToGrid="0">
      <p:cViewPr>
        <p:scale>
          <a:sx n="75" d="100"/>
          <a:sy n="75" d="100"/>
        </p:scale>
        <p:origin x="898" y="-389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1946" y="2687858"/>
            <a:ext cx="6124915" cy="3605808"/>
            <a:chOff x="361946" y="2687858"/>
            <a:chExt cx="6124915" cy="3605808"/>
          </a:xfrm>
        </p:grpSpPr>
        <p:sp>
          <p:nvSpPr>
            <p:cNvPr id="9" name="文本框 8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 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 smtClean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What’s new?</a:t>
            </a:r>
            <a:endParaRPr lang="en-US" altLang="zh-CN" b="1" dirty="0" smtClean="0">
              <a:solidFill>
                <a:srgbClr val="13009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notio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provides plausible strict mathematical explanations for our results.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endParaRPr lang="en-US" altLang="zh-CN" sz="1800" b="1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72426" y="2484658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62682262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</TotalTime>
  <Words>112</Words>
  <Application>Microsoft Office PowerPoint</Application>
  <PresentationFormat>宽屏</PresentationFormat>
  <Paragraphs>19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宋体</vt:lpstr>
      <vt:lpstr>Wingdings 2</vt:lpstr>
      <vt:lpstr>Wingdings</vt:lpstr>
      <vt:lpstr>Times New Roman</vt:lpstr>
      <vt:lpstr>引用</vt:lpstr>
      <vt:lpstr>Model Analysis &amp; Structure</vt:lpstr>
      <vt:lpstr>Model Analysis &amp;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254</cp:revision>
  <dcterms:created xsi:type="dcterms:W3CDTF">2022-04-09T13:58:34Z</dcterms:created>
  <dcterms:modified xsi:type="dcterms:W3CDTF">2022-04-18T08:41:33Z</dcterms:modified>
</cp:coreProperties>
</file>